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7" r:id="rId5"/>
    <p:sldId id="358" r:id="rId6"/>
    <p:sldId id="32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Integrals</a:t>
            </a:r>
            <a:br>
              <a:rPr lang="en-US" dirty="0"/>
            </a:br>
            <a:r>
              <a:rPr lang="en-US" sz="2000" dirty="0"/>
              <a:t>Part 3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54A83C1-2E12-4438-AFE5-F13683D1A2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1"/>
    </mc:Choice>
    <mc:Fallback>
      <p:transition spd="slow" advTm="3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Integrals: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Also know as Antiderivative.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Purpose is to find the Function of a given differential (or derivative).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Given the known rate of change,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find the function </a:t>
                </a: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C9F0324-767C-436A-B369-0CD4DF4976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89"/>
    </mc:Choice>
    <mc:Fallback>
      <p:transition spd="slow" advTm="18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 fontScale="77500" lnSpcReduction="20000"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1: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+1)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1)(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0+1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7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7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7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7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782" t="-1404" b="-7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44A3A67-FC68-4DC4-9DD5-EF0B3BA131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800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283"/>
    </mc:Choice>
    <mc:Fallback>
      <p:transition spd="slow" advTm="94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 fontScale="85000" lnSpcReduction="10000"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2: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(6</m:t>
                        </m:r>
                        <m:sSup>
                          <m:sSupPr>
                            <m:ctrlPr>
                              <a:rPr lang="en-US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+6)(</m:t>
                            </m:r>
                            <m:sSup>
                              <m:sSupPr>
                                <m:ctrlP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num>
                              <m:den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(6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+6)(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(6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+6)(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=2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f>
                          <m:f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+3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−1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den>
                        </m:f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(6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+6)(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=2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+3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den>
                        </m:f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200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(6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+6)(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=2×</m:t>
                        </m:r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+3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(6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+6)(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 3(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842" t="-6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ABF54E3-390A-42D8-9F4C-357925F4D9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267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255"/>
    </mc:Choice>
    <mc:Fallback>
      <p:transition spd="slow" advTm="67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3: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US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</m:den>
                        </m:f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−1)(</m:t>
                        </m:r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−2+1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1143" b="-7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A43413F-D90C-4804-A1FC-3B09FC64D4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266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493"/>
    </mc:Choice>
    <mc:Fallback>
      <p:transition spd="slow" advTm="504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55500</TotalTime>
  <Words>236</Words>
  <Application>Microsoft Office PowerPoint</Application>
  <PresentationFormat>Widescreen</PresentationFormat>
  <Paragraphs>46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Cambria Math</vt:lpstr>
      <vt:lpstr>Century Gothic</vt:lpstr>
      <vt:lpstr>Times New Roman</vt:lpstr>
      <vt:lpstr>Mesh</vt:lpstr>
      <vt:lpstr>Integrals Part 3 </vt:lpstr>
      <vt:lpstr>Integrals Part 3</vt:lpstr>
      <vt:lpstr>Integrals Part 3</vt:lpstr>
      <vt:lpstr>Integrals Part 3</vt:lpstr>
      <vt:lpstr>Integrals Part 3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466</cp:revision>
  <dcterms:created xsi:type="dcterms:W3CDTF">2019-08-29T21:54:18Z</dcterms:created>
  <dcterms:modified xsi:type="dcterms:W3CDTF">2020-09-06T18:53:37Z</dcterms:modified>
</cp:coreProperties>
</file>